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3" r:id="rId10"/>
    <p:sldId id="262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39593-6B82-B247-A8B7-7F3F4B33CF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F51640-02E2-734E-A808-52AFC41199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46C90-55C5-1848-A58E-F442C32BA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40988-46E7-A54A-9FDB-4E2726ACA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EA6C3-64A6-C54E-89A4-C37C6CC81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56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56A1-E555-1440-AEE2-81DD4E892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7E98B5-74E7-0D47-9D0B-727614E3BD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FEC8-3D66-DC46-990D-58DC3BB20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5C51F-3BC4-C643-A71C-46F59359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9B88E-2347-D545-92FB-6DAF32A1E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217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2D7CB6-A8E7-CC43-B1D0-D2A68D09A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DAEE38-E13A-7341-BB27-3644D8619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F63DC-9C9B-D944-9BC3-44C23759C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100EA-D66F-FF4C-BA97-DCA63916D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6A9DC-9343-6E4F-86EC-12CC41463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66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3B206-4595-A448-8592-546996BAD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962DE-982B-EB42-82F3-3C01DF0A6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A01EE-8979-DC4D-B34E-CCE023B31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8EF02-4621-FC45-B28D-D9DAC75B1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48CCB-64C4-4E41-9EFD-904282484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4867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6A4AA-BFB9-6D49-816F-33F473FB0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3DDCA-2045-2043-9FCE-FFAB2A4AF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E58F2-F966-5646-BC2A-97821EA95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19056-1462-104B-938F-6AB4F3D01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2A9DB-B4B8-CE4E-BE7A-DE2A0BDAE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5186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DA053-DB06-2044-94B0-CE9B3A3EF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7C47E-AEE0-634B-A788-9775DE05E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91DD7-E53B-F542-A681-A9BDE436C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19DA2-835C-E54A-9EA7-1B5196572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8981D-4D40-5C44-A21B-61B4E3C96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39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750D9-CAA2-754D-9519-0BB47726C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63801-C60D-8643-B751-EE51E0DE81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2167C-A028-214B-B995-BC2A40A35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9D21B-6A7D-9544-A387-951450C59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BFC17-F66D-234D-B3E3-1B54E9574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DD5A9-AFF4-8A4C-AC6A-ECB4A46C0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578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ABEAF-B17B-9E4F-9EAE-723B4006E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AB695-1FFC-5E42-A850-279DF3A1F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E3E387-32AC-0F46-A37C-00409DE57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F1FC82-EA4B-3B46-B726-312EDC3DC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F54679-549F-574E-977D-77B75C1040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787A08-51C9-0842-AC36-2B01CB981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A3F829-2512-914A-A3D9-85F9122C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7A9E51-7C07-5F40-A6BA-BCD85797C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151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67225-5D28-FC48-AEA5-72151D44E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EE381A-7F90-2E47-930D-F2D59478F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9322FC-94E7-BF49-8C31-6B2ABB938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0BDEE6-B221-C744-BDD1-588757275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70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A9DCA3-E4D0-6F4A-8350-49DC321C5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5511CE-793D-9C4C-BBAD-65E9AFFE8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160792-33A0-B942-986F-664A24335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0828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6EA2F-D431-B143-A9A0-56C0B4874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567AD-1F22-6B4C-A899-C72A5474A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1B620A-8DB6-4241-8FDA-1F98889D3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AB8DB-345E-8C40-AA40-1A0FBEFCC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870D0D-3E8B-2244-90A2-A58B96DC0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7CDB5-CCCD-104E-AD0F-F25F03684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446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2835C-2D54-E54A-A5E5-F4ECD7247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E80F1-A49E-9440-A399-99600DA9C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16AEF-F335-9740-A973-4E5F5A242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1B171-2177-2342-95EA-E4424DD19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AA512-1ED7-C14A-BE02-B9D59DFA3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38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7CA63-9570-EE41-BDDA-CB0AA34C3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EEF712-165B-F24B-9BF0-23E614F85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681856-3225-8A4A-B79D-31EF2738E8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A60313-F0B7-894A-82E7-9C61740D6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72710B-1148-AC48-8CE4-3BCB5104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5BB3EF-D8EA-804A-9995-658E787E2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5826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9F4C-62F8-2145-956F-4AEDDD51A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E48A82-350E-2A44-ABB6-16E72D330E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E059F-1179-B74F-AAAF-A0C017712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1EC8B-FF6C-B940-B65D-255045590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2E65A-0E5F-EB43-831D-BB129FA5D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769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0D9504-77CD-5D44-A6FE-EBC2BB4570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BEBF9D-48E6-1144-BFD2-68BD6E590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46D06-EB2F-CD46-A2C8-C5C5D7BC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7AE43-9C9E-144F-92F4-08BCC603A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DB54B-183E-7443-B7A3-DFE0A7B2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1226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9F692-6B68-4848-B526-0EEC4D662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CE9E1D-310C-D442-B0EE-B34847DB8C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85D38-3612-514C-BA83-3A2841A8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66AA0-CE37-4D44-AA20-DA0D8B39B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E1E60-B586-AD4F-B2F1-43C3CD736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2377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18084-4CB1-3642-94AF-FDAD411EA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A634C-519F-4C4B-A3A7-4A8E33216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994B2-A325-C04C-88D2-55C2CA55C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D6497A-5008-F84E-A651-E3F323321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584A6-8EA7-1E40-9448-E5ED9B4FC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910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1FC1B-FFC6-DA49-B541-3276A124F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8C1355-362C-DA46-A964-C2C025017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0EE37-4B3E-E84B-AD0D-B66C42E93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B76688-BB76-7F49-BCA9-A99B36B3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1B8E8-14C8-164D-8702-C62F6B8E6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2790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71B97-CB3B-6F46-B26E-9B0A12E50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66E32-FD2C-7547-86DE-710747FED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A949EE-E1B7-1F4B-B667-24BB3D1BF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58A6A2-24D2-FB4A-AE9A-C69619690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80688-A89B-F24B-B342-7037AC770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FC5D69-9ECC-D444-968C-6CC5261E7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511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8229D-6A9C-8A44-906D-245B4766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650E7-1410-F344-B40E-12846F76CB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91ECA-6300-574B-B23B-3645069FD7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593BAF-6E69-994B-9FA2-74FE328930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C235E8-CA7D-734F-B545-D3C59D83B1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C4298E-6C97-E84E-B522-F6C3A1990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60B807-786F-8B4E-B6F1-2D6DCBBDD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C8343D-8813-D24C-8B12-F3D0F1BDE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32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48024-8AED-1046-A8D9-AA2CE43E1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A9AC16-CB45-DD43-A3D7-8B10995C4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2237D8-C822-304A-8B50-E51EB0662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45CAD9-C2B0-5A42-8F6A-292BE047C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0804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CDAFF0-A0E1-A04A-BE0E-2D4F24A51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D01C51-2C82-D641-BB5C-416FDEF26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7B4189-4D9D-1E4E-B8C0-D0ABDAD93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11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76003-0E82-684D-AEF9-5E4A952AF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51086-1A2B-6D47-8012-E054822A5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4A402-40C0-1844-8FCF-189069C2C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8D2C1-B5F2-344D-940F-C42B0231F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7880A-9D2A-974C-BF4E-0D829E549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913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500FA-C814-5E41-AF07-DF908F31C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B4931-3692-054E-BC26-01341DE33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876097-E329-F349-BAE5-1EA84B9CF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0F6AA-22B3-1D40-A9BE-2811C4E58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AC1085-A360-7549-A825-96EAA3F08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BF061-3B8C-CD4F-BD68-DE4136D27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7548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A9962-6389-6945-9CD5-F0F5EB4F7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AB5D40-0777-B14D-9F90-A4650DB545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65A333-5ED9-314D-9AEB-4B427A92E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09AF50-F6BB-F748-9FAA-BA7666B5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23786A-A19C-364F-8930-97BCF22D4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14C21F-8578-6F43-8C43-54AE0194A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4977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9C09E-924B-0D4F-9BB7-EB1DBFB37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D43D01-1F40-3B40-B65A-BA37BA693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6AAA1A-E623-BA4B-B7D4-AEFC183A9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8A61D-2705-424A-B7ED-B8943AD49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9B807-A751-0948-BEEB-3BD53105C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8975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0EB08C-0B5D-CB43-8048-E76185C1A9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A9EBCB-4682-3648-8BB2-F5D4B18E80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D229F-726F-844D-ABDF-65B3724D5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270AA-65CC-9F48-A5DD-122276242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B9AC8-F36E-0843-A39F-A5BA1B5D8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771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487C-5FB9-5941-9911-83CEDC03F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7FBD5-0728-D147-A579-5D303CDC57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C5B964-950D-6748-90AB-CFC1D3AB6B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022822-6CC7-1A44-AB5C-69E0BF3F0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B807D-1616-4F4B-8A05-56C1A175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73065C-A25B-D04A-8C08-1FC216E7B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433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7A68E-5985-8346-BA02-AD665D3A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6155E-6C5D-7643-A360-A3B6757F6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D9959B-B8B5-D748-9008-7E543F487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60CA38-0382-454A-A875-7977D3D34A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BCA82D-2B3D-1647-8E51-7186452FFA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7132EA-499C-9848-B39B-733CD3D19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0062B0-C22B-8B48-8191-51BD14510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D8FF0F-E322-AE44-AB77-BC7D10606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346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AC76A-A660-3F48-964E-C50C47940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E8E717-38AC-174B-9D53-0457FCA9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93E8AC-6451-3B40-AD6A-7D966C1DB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EAEB0-CEDD-0844-AF0A-3E5C5C871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577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E3F5C5-FAD0-0A46-A01E-B2CF053E8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317EA-D080-784D-9652-C8907BF35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59A6E7-E5D0-0F43-A4E3-3A0F6B71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287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78FAC-010D-BE41-B200-67DE5629E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36F1D-251E-D544-883C-6FFDAF47B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0668A0-2A52-E14A-A719-FD1758767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477D71-90C3-D345-B26F-FCBEBCDBD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E90F29-3DE3-F74B-83BD-B06818AD2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91DB2-B9AC-AE4A-8172-603642F8C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27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16419-7317-2547-9D37-E72AEA7AB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50FFA1-2E21-8F40-BD65-5FEDA3EF35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9752F-4E07-2D4D-A728-57CE0C2B6C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31F780-3DDB-F349-92C7-426597E7F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F81F1-06F3-0342-AD61-0FC07C114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DCA72F-2298-5B45-9C0C-A913C4B16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24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ECF11B-6376-354B-A0FA-AB2A309AE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7FCBE-8303-1447-A293-1E580100A1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B73240-CA60-0940-B28F-ECC6123F9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EC449-35D9-4548-87E1-7D3CC3956A74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BBB01-B635-A744-B96D-BE94E23AF5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5F69D-B31A-8247-BC05-82D3E7D1D7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65C91-3CDD-E24A-AB71-2B5CF923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719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19BE1F-BB22-4543-9C22-DD8D68F62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EF1353-6F93-A441-9444-2412BF202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B5066-7B24-204C-AB36-E72F6E7476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BA678-69D4-4649-AF10-125A3EEC103B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21BC9-1C29-3740-9454-02A6E41DC8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6DD9F-CA83-9F45-8790-E9CEEBDA20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B6CD9-5802-234E-B1E6-599FC6183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F3E1B6-39F1-D545-9ACF-7A3BF02E7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185B41-7EF8-8742-B1C6-F17B36672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DEC1F-E73E-1847-AB86-780BB0CB33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F34F6-2D30-2D44-8199-962894104F59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E9932-0E63-2F48-8EC4-9F84A5C320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AA69F-2B75-4740-AB84-73F527DE28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A5B69-CFA7-794E-AB25-58945CD2F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60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ocl.us/new_york_datase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ocl.us/new_york_datase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84A7C-929A-3446-BB82-67C25539EF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sz="6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Determining the best  residential areas in New York City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FDD40D-9905-654B-9942-F2FD250DE7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513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A63EB-F282-E04D-B6C6-F10544355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			 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F5B59-6026-3A40-8C91-95F888D8D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As part of the final project , I have chosen to explore best places to buy houses  in the city of New York.</a:t>
            </a:r>
          </a:p>
          <a:p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160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40DCE-BF42-7F45-A40E-5C36E6CD9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9CA75-3440-C14A-BC6D-1138DF677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For this project we need the following data :</a:t>
            </a:r>
          </a:p>
          <a:p>
            <a:pPr lvl="0"/>
            <a:r>
              <a:rPr lang="en-US" b="1" dirty="0"/>
              <a:t>New York City data that contains list Boroughs, Neighborhoods along with their latitude and longitude.</a:t>
            </a:r>
            <a:endParaRPr lang="en-US" dirty="0"/>
          </a:p>
          <a:p>
            <a:r>
              <a:rPr lang="en-US" b="1" dirty="0"/>
              <a:t>Residential Areas in each neighborhood of new </a:t>
            </a:r>
            <a:r>
              <a:rPr lang="en-US" b="1" dirty="0" err="1"/>
              <a:t>york</a:t>
            </a:r>
            <a:r>
              <a:rPr lang="en-US" b="1" dirty="0"/>
              <a:t> city.</a:t>
            </a:r>
            <a:endParaRPr lang="en-US" dirty="0"/>
          </a:p>
          <a:p>
            <a:r>
              <a:rPr lang="en-US" dirty="0"/>
              <a:t>Data source : </a:t>
            </a:r>
            <a:r>
              <a:rPr lang="en-US" dirty="0">
                <a:hlinkClick r:id="rId2"/>
              </a:rPr>
              <a:t>https://cocl.us/new_york_dataset</a:t>
            </a:r>
            <a:endParaRPr lang="en-US" dirty="0"/>
          </a:p>
          <a:p>
            <a:endParaRPr lang="en-US" dirty="0"/>
          </a:p>
          <a:p>
            <a:pPr lvl="0"/>
            <a:r>
              <a:rPr lang="en-US" b="1" dirty="0" err="1"/>
              <a:t>GeoSpace</a:t>
            </a:r>
            <a:r>
              <a:rPr lang="en-US" b="1" dirty="0"/>
              <a:t> data</a:t>
            </a:r>
            <a:endParaRPr lang="en-US" dirty="0"/>
          </a:p>
          <a:p>
            <a:r>
              <a:rPr lang="en-US" dirty="0"/>
              <a:t>Data source :</a:t>
            </a:r>
          </a:p>
          <a:p>
            <a:r>
              <a:rPr lang="en-US" dirty="0"/>
              <a:t> https://</a:t>
            </a:r>
            <a:r>
              <a:rPr lang="en-US" dirty="0" err="1"/>
              <a:t>data.cityofnewyork.us</a:t>
            </a:r>
            <a:r>
              <a:rPr lang="en-US" dirty="0"/>
              <a:t>/City-Government/Borough-Boundaries/tqmj-j8zm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96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839AE-72BE-7546-B317-42C6284FF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			STEPS INVOLVED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E4D21-0532-F54A-93E5-A73F35A6C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656" y="1423289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Approach</a:t>
            </a:r>
          </a:p>
          <a:p>
            <a:pPr marL="514350" lvl="0" indent="-514350">
              <a:buFont typeface="Wingdings" pitchFamily="2" charset="2"/>
              <a:buChar char="Ø"/>
            </a:pPr>
            <a:r>
              <a:rPr lang="en-US" dirty="0"/>
              <a:t>Collect the New York city data from </a:t>
            </a:r>
            <a:r>
              <a:rPr lang="en-US" dirty="0">
                <a:hlinkClick r:id="rId2"/>
              </a:rPr>
              <a:t>https://cocl.us/new_york_dataset</a:t>
            </a:r>
            <a:endParaRPr lang="en-US" dirty="0"/>
          </a:p>
          <a:p>
            <a:pPr marL="514350" lvl="0" indent="-514350">
              <a:buFont typeface="Wingdings" pitchFamily="2" charset="2"/>
              <a:buChar char="Ø"/>
            </a:pPr>
            <a:r>
              <a:rPr lang="en-US" dirty="0"/>
              <a:t>Using Four Square API we will find all venues for each neighborhood.</a:t>
            </a:r>
          </a:p>
          <a:p>
            <a:pPr marL="514350" lvl="0" indent="-514350">
              <a:buFont typeface="Wingdings" pitchFamily="2" charset="2"/>
              <a:buChar char="Ø"/>
            </a:pPr>
            <a:r>
              <a:rPr lang="en-US" dirty="0"/>
              <a:t>Filter out all the streets that are listed as Residential areas.</a:t>
            </a:r>
          </a:p>
          <a:p>
            <a:pPr marL="514350" lvl="0" indent="-514350">
              <a:buFont typeface="Wingdings" pitchFamily="2" charset="2"/>
              <a:buChar char="Ø"/>
            </a:pPr>
            <a:r>
              <a:rPr lang="en-US" dirty="0"/>
              <a:t>Choose by selecting only the west, east, north and south regions using Four Square API.</a:t>
            </a:r>
          </a:p>
          <a:p>
            <a:pPr marL="514350" lvl="0" indent="-514350">
              <a:buFont typeface="Wingdings" pitchFamily="2" charset="2"/>
              <a:buChar char="Ø"/>
            </a:pPr>
            <a:r>
              <a:rPr lang="en-US" dirty="0"/>
              <a:t>Using the amenities and cost, we will sort that data on the required region.</a:t>
            </a:r>
          </a:p>
          <a:p>
            <a:pPr marL="514350" lvl="0" indent="-514350">
              <a:buFont typeface="Wingdings" pitchFamily="2" charset="2"/>
              <a:buChar char="Ø"/>
            </a:pPr>
            <a:r>
              <a:rPr lang="en-US" dirty="0"/>
              <a:t>Visualize the Ranking of neighborhoods and the streets using folium library(python)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25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5E3A4-4E69-614E-88CD-763A9AFE2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Questions that can be asked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9AB99-8E5C-874D-9C0E-6B445849C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57200">
              <a:buFont typeface="Wingdings" pitchFamily="2" charset="2"/>
              <a:buChar char="Ø"/>
            </a:pPr>
            <a:r>
              <a:rPr lang="en-US" sz="3600" dirty="0"/>
              <a:t>What is best location in New York City for Residential places ?</a:t>
            </a:r>
          </a:p>
          <a:p>
            <a:pPr marL="457200" lvl="0" indent="-457200">
              <a:buFont typeface="Wingdings" pitchFamily="2" charset="2"/>
              <a:buChar char="Ø"/>
            </a:pPr>
            <a:r>
              <a:rPr lang="en-US" sz="3600" dirty="0"/>
              <a:t>Which areas have safe and affordable for a family ?</a:t>
            </a:r>
          </a:p>
          <a:p>
            <a:pPr marL="457200" lvl="0" indent="-457200">
              <a:buFont typeface="Wingdings" pitchFamily="2" charset="2"/>
              <a:buChar char="Ø"/>
            </a:pPr>
            <a:r>
              <a:rPr lang="en-US" sz="3600" dirty="0"/>
              <a:t>Which all areas lack these amenities ?</a:t>
            </a:r>
          </a:p>
          <a:p>
            <a:pPr marL="457200" lvl="0" indent="-457200">
              <a:buFont typeface="Wingdings" pitchFamily="2" charset="2"/>
              <a:buChar char="Ø"/>
            </a:pPr>
            <a:r>
              <a:rPr lang="en-US" sz="3600" dirty="0"/>
              <a:t>Which is the best place to buy an house  if I prefer East Region</a:t>
            </a:r>
            <a:r>
              <a:rPr lang="en-US" dirty="0"/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301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D5132-F1DE-334E-BAF3-EFE2B1CD0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RESULTS   SCREENSHOTS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6C2EC-049E-884E-B1AB-3C21E10A7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Best neighborhoods in New York that has highest average rating for residential areas.</a:t>
            </a:r>
          </a:p>
          <a:p>
            <a:r>
              <a:rPr lang="en-US" dirty="0"/>
              <a:t> 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3D681D-F7AE-C242-B0CA-3E4886AF9D6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40810" y="2892552"/>
            <a:ext cx="4310380" cy="257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064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32AEE-1A15-4C47-B531-02C0D903A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Borough Choropleth map based on average rating for residential areas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3718C-9B7B-A24C-B6C9-11F3A8862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840B4D-983B-4A46-8A19-22AB029C4A6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94278" y="2043494"/>
            <a:ext cx="6820281" cy="3333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69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8D3DD-E66A-FB45-9F04-CD1110396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 or Research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F0EE0-3673-FB45-9706-193073662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57200">
              <a:buFont typeface="Wingdings" pitchFamily="2" charset="2"/>
              <a:buChar char="Ø"/>
            </a:pPr>
            <a:r>
              <a:rPr lang="en-US" dirty="0"/>
              <a:t>Astoria(Queens), Bliss Ville(Queens), Civic Center(Manhattan) are some of the best neighborhoods for my research.</a:t>
            </a:r>
          </a:p>
          <a:p>
            <a:pPr marL="457200" lvl="0" indent="-457200">
              <a:buFont typeface="Wingdings" pitchFamily="2" charset="2"/>
              <a:buChar char="Ø"/>
            </a:pPr>
            <a:r>
              <a:rPr lang="en-US" dirty="0"/>
              <a:t>Manhattan have potential and good houses with an affordable price and facilities.</a:t>
            </a:r>
          </a:p>
          <a:p>
            <a:pPr marL="457200" lvl="0" indent="-457200">
              <a:buFont typeface="Wingdings" pitchFamily="2" charset="2"/>
              <a:buChar char="Ø"/>
            </a:pPr>
            <a:r>
              <a:rPr lang="en-US" dirty="0"/>
              <a:t>Staten Island ranks lasts in average rating .</a:t>
            </a:r>
          </a:p>
          <a:p>
            <a:pPr marL="457200" lvl="0" indent="-457200">
              <a:buFont typeface="Wingdings" pitchFamily="2" charset="2"/>
              <a:buChar char="Ø"/>
            </a:pPr>
            <a:r>
              <a:rPr lang="en-US" dirty="0"/>
              <a:t>Manhattan is the best place to stay if you prefer the central region.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167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999C2-BEB7-F040-967E-0F239499C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Limitations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E2CCF-65DE-7E48-96BB-445B2C419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5065"/>
            <a:ext cx="10515600" cy="4351338"/>
          </a:xfrm>
        </p:spPr>
        <p:txBody>
          <a:bodyPr/>
          <a:lstStyle/>
          <a:p>
            <a:pPr marL="457200" lvl="0" indent="-457200">
              <a:buFont typeface="Wingdings" pitchFamily="2" charset="2"/>
              <a:buChar char="Ø"/>
            </a:pPr>
            <a:r>
              <a:rPr lang="en-US" dirty="0"/>
              <a:t>The ranking is purely on basis of rating of other people who had already bought houses.</a:t>
            </a:r>
          </a:p>
          <a:p>
            <a:pPr marL="457200" lvl="0" indent="-457200">
              <a:buFont typeface="Wingdings" pitchFamily="2" charset="2"/>
              <a:buChar char="Ø"/>
            </a:pPr>
            <a:r>
              <a:rPr lang="en-US" dirty="0"/>
              <a:t>The accuracy of data depends purely depends on the data provided by Four-square.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699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151</Words>
  <Application>Microsoft Macintosh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Wingdings</vt:lpstr>
      <vt:lpstr>Office Theme</vt:lpstr>
      <vt:lpstr>Custom Design</vt:lpstr>
      <vt:lpstr>1_Custom Design</vt:lpstr>
      <vt:lpstr> Determining the best  residential areas in New York City</vt:lpstr>
      <vt:lpstr>      Introduction</vt:lpstr>
      <vt:lpstr> DATA</vt:lpstr>
      <vt:lpstr>    STEPS INVOLVED</vt:lpstr>
      <vt:lpstr>Questions that can be asked </vt:lpstr>
      <vt:lpstr>   RESULTS   SCREENSHOTS </vt:lpstr>
      <vt:lpstr> Borough Choropleth map based on average rating for residential areas </vt:lpstr>
      <vt:lpstr>Conclusion or Research Finding</vt:lpstr>
      <vt:lpstr>Limitations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Determining the best  residential areas in New York City</dc:title>
  <dc:creator>Selvanayaki Shanmugam</dc:creator>
  <cp:lastModifiedBy>Selvanayaki Shanmugam</cp:lastModifiedBy>
  <cp:revision>2</cp:revision>
  <dcterms:created xsi:type="dcterms:W3CDTF">2019-04-26T03:31:27Z</dcterms:created>
  <dcterms:modified xsi:type="dcterms:W3CDTF">2019-04-26T03:42:11Z</dcterms:modified>
</cp:coreProperties>
</file>

<file path=docProps/thumbnail.jpeg>
</file>